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14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BF78"/>
    <a:srgbClr val="CCF8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54FC09-F8B2-4FFF-9BA5-1269574EA7B7}" v="70" dt="2024-03-05T13:49:29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B7F22D92-9552-8E96-CC78-C80C717BD4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3C6F2BD-592E-74CC-923C-819E563CA5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15A11-4F38-4D62-91BB-5B61B986CC41}" type="datetimeFigureOut">
              <a:rPr lang="pt-PT" smtClean="0"/>
              <a:t>03/06/2025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11A1003-A0F2-CC43-CEE3-B68F4D9CAF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AC29D3A-13B8-99A3-0C4E-AFC6862369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E3865-2A72-4D52-AE7F-8E06B7E44DD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0343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AA60D-6B35-45CB-B6C3-CB2E93C975DB}" type="datetimeFigureOut">
              <a:rPr lang="pt-PT" smtClean="0"/>
              <a:t>03/06/2025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DABA1-65C5-41B6-A3A0-701BC237E4B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99427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ABA1-65C5-41B6-A3A0-701BC237E4B1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121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E1F0A1-0858-D02F-AB6F-32D76211F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66AA780D-1CAF-5AC9-363D-63C7FB8369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81A0BB39-47ED-3C7E-0078-4B27AFB9F8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B2B30106-10E7-689F-1FB6-C049AF4791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ABA1-65C5-41B6-A3A0-701BC237E4B1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67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71DA2-F3B0-E353-6168-DF497C902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4322874D-1829-8DF6-9168-D8FEDF41B3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4E35408B-BAC6-3258-F1EC-7F7026DD7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1440002-9C36-E088-529C-039BE3FC6D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ABA1-65C5-41B6-A3A0-701BC237E4B1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56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49FB7-3662-1D63-A1E7-FD0E035D5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D67507-6065-B02A-8D69-462435588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403F13C-6E66-B27E-1A30-1C2EF9B7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29FFC0-2094-08E6-63A7-2468EC50E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6DFFB77-4C6C-9673-AFCC-17AB14DB4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7156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1DAA1-6A79-E37F-1B15-E6D402EB0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ED1DC56-0703-40E5-782B-5AD10D83C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9A2A320-57C5-1FC1-2ABC-48789E7F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1C9F5A5-E23F-A793-4FEC-C6D9B006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8C4BBA-6722-0697-D71B-05D1F973E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955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01F728-945E-FA1F-3FCA-4D39E76FE8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8DA61E1-1EB2-AC43-391A-357C7D3F0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E012B0E-045F-DBE2-6E82-CC8F75BA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670A931-718A-206B-6102-BF488C95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F94A47E-FF06-9439-6F37-CE7B7D2B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3662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7514F-EB87-251B-41E9-6F0AEABCF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33CF72-68D4-EE05-67B5-30A2A7E58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BA0C588-6BD0-1C84-9B34-140EC906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F1EC3EE-9A9C-C6DB-F51A-24761D9E7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0BC60B7-E350-922A-967E-1E313109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48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04C97-0616-D37B-C4AA-E1C2AA324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F11FCBD-A869-5C3E-1B40-3E38C7682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5726E1-D27A-6108-6769-DB42109B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67BB3A1-CC98-378F-F540-8C3D0983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16DEE1F-47D6-C993-0264-451EFF57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242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28BDC-9FAA-1956-C0C0-6AF0E0C6E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A0C9D0C-4A2A-9E22-BDF5-CCFF6400A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9F85CA2-AD1A-84AD-2603-FCDD73ED9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4CE426E-B6B1-0748-08CD-F03B6196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BEC10FF-6207-62BC-40A0-E9821613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F981576-B42E-D47A-55A3-B6059C30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8060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DB0C7-254D-1022-34D6-9DEDAC1E1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514C668-C2B9-A703-128D-D1E9C60E0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786421C-3DB5-E28B-7395-2B332D6DB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2AA1C03-7504-1ACF-3D63-A341FFF11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9968441-98F3-7350-8A92-3F9D00B2F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F7CFEEF-2493-6976-E430-1C4B76E0D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721DCDD-6BDE-AFC1-0113-F85532C90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0136EA79-17E0-A73C-DD77-FA8BA01B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5445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D255C-A038-87E4-91C2-1B45A367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7F24F392-F510-859B-3BA1-A4BF88CA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E1FCB6A-A4F0-C75F-A315-63E7DA1A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70927AA-9B7A-54FB-D71A-6031D947F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4483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6AB273F-9802-B682-185F-AEC54FC36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7186C33-072B-E11E-28FF-8AA78899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4CEF3FC7-5C8B-D36D-9FDD-27762A95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486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BD96A-041A-A56B-65B4-8B2C8940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AA4730E-9217-693D-7277-3BBB708AE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78935EC-A6DF-06D2-97D7-B928C6F72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B0E7121-CDCF-0A6B-09D7-73483C5CB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1457112-8626-38EB-464A-E9D9C298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5FBE318-DD69-C843-7216-22304ECB5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4509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3C668-BC9D-717A-3E0E-B430A49D7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6E570608-8526-BA7C-4643-BD216692F9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7690E16-2369-0D9F-1D98-402CD6E87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1E3C06D-B534-D181-F4BE-101E32F9D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4A5861E-6AE6-1CD0-0826-EFA7AD64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6731B6D-43AB-6B22-2C86-3DE6484A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902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18650D3C-2BF0-F151-33B8-FB8F7ED04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8F64D45-1E74-0C57-498B-2B434CBA0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46884BB-C4D3-4F5C-3329-521312794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EB3C1F6-306C-5136-E96C-D4C2CFF9B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C698378-AE15-7306-3EA7-0F5407123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6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5" r:id="rId1"/>
    <p:sldLayoutId id="2147484516" r:id="rId2"/>
    <p:sldLayoutId id="2147484517" r:id="rId3"/>
    <p:sldLayoutId id="2147484518" r:id="rId4"/>
    <p:sldLayoutId id="2147484519" r:id="rId5"/>
    <p:sldLayoutId id="2147484520" r:id="rId6"/>
    <p:sldLayoutId id="2147484521" r:id="rId7"/>
    <p:sldLayoutId id="2147484522" r:id="rId8"/>
    <p:sldLayoutId id="2147484523" r:id="rId9"/>
    <p:sldLayoutId id="2147484524" r:id="rId10"/>
    <p:sldLayoutId id="214748452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B90EA-FB74-FD88-3900-C487C510A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0515" y="11150"/>
            <a:ext cx="6650969" cy="530155"/>
          </a:xfrm>
        </p:spPr>
        <p:txBody>
          <a:bodyPr>
            <a:normAutofit/>
          </a:bodyPr>
          <a:lstStyle/>
          <a:p>
            <a:r>
              <a:rPr lang="pt-PT" sz="24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Football</a:t>
            </a:r>
            <a:r>
              <a:rPr lang="pt-PT" sz="24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</a:t>
            </a:r>
            <a:r>
              <a:rPr lang="pt-PT" sz="24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is</a:t>
            </a:r>
            <a:r>
              <a:rPr lang="pt-PT" sz="24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Medicine 2026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3AC61D-B425-6A0D-6DB3-435FD6DB2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599" y="3636935"/>
            <a:ext cx="5922729" cy="1655762"/>
          </a:xfrm>
        </p:spPr>
        <p:txBody>
          <a:bodyPr>
            <a:normAutofit/>
          </a:bodyPr>
          <a:lstStyle/>
          <a:p>
            <a:pPr algn="l"/>
            <a:r>
              <a:rPr lang="pt-PT" dirty="0" err="1"/>
              <a:t>Authors</a:t>
            </a:r>
            <a:endParaRPr lang="pt-PT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E30F897-D845-4C99-4874-C815613C9D96}"/>
              </a:ext>
            </a:extLst>
          </p:cNvPr>
          <p:cNvSpPr txBox="1">
            <a:spLocks/>
          </p:cNvSpPr>
          <p:nvPr/>
        </p:nvSpPr>
        <p:spPr>
          <a:xfrm>
            <a:off x="990599" y="1656674"/>
            <a:ext cx="6650969" cy="15215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b="1" i="1" dirty="0" err="1">
                <a:latin typeface="Aptos" panose="020B0004020202020204" pitchFamily="34" charset="0"/>
              </a:rPr>
              <a:t>Title</a:t>
            </a:r>
            <a:r>
              <a:rPr lang="pt-PT" b="1" i="1" dirty="0">
                <a:latin typeface="Aptos" panose="020B0004020202020204" pitchFamily="34" charset="0"/>
              </a:rPr>
              <a:t> </a:t>
            </a:r>
            <a:r>
              <a:rPr lang="pt-PT" b="1" i="1" dirty="0" err="1">
                <a:latin typeface="Aptos" panose="020B0004020202020204" pitchFamily="34" charset="0"/>
              </a:rPr>
              <a:t>of</a:t>
            </a:r>
            <a:r>
              <a:rPr lang="pt-PT" b="1" i="1" dirty="0">
                <a:latin typeface="Aptos" panose="020B0004020202020204" pitchFamily="34" charset="0"/>
              </a:rPr>
              <a:t> </a:t>
            </a:r>
            <a:r>
              <a:rPr lang="pt-PT" b="1" i="1" dirty="0" err="1">
                <a:latin typeface="Aptos" panose="020B0004020202020204" pitchFamily="34" charset="0"/>
              </a:rPr>
              <a:t>Presentation</a:t>
            </a:r>
            <a:endParaRPr lang="pt-PT" b="1" i="1" dirty="0">
              <a:latin typeface="Aptos" panose="020B0004020202020204" pitchFamily="34" charset="0"/>
            </a:endParaRPr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5BB7047B-5DDB-7BA8-1090-90BAECFDD32A}"/>
              </a:ext>
            </a:extLst>
          </p:cNvPr>
          <p:cNvSpPr txBox="1">
            <a:spLocks/>
          </p:cNvSpPr>
          <p:nvPr/>
        </p:nvSpPr>
        <p:spPr>
          <a:xfrm>
            <a:off x="990599" y="5201326"/>
            <a:ext cx="3528238" cy="667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/>
              <a:t>Funchal, 21st to 24th January 2026</a:t>
            </a:r>
            <a:endParaRPr lang="pt-PT" sz="1800" b="1" dirty="0"/>
          </a:p>
        </p:txBody>
      </p:sp>
      <p:pic>
        <p:nvPicPr>
          <p:cNvPr id="13" name="Imagem 12" descr="Uma imagem com texto, futebol, bola, desporto com bola&#10;&#10;Os conteúdos gerados por IA poderão estar incorretos.">
            <a:extLst>
              <a:ext uri="{FF2B5EF4-FFF2-40B4-BE49-F238E27FC236}">
                <a16:creationId xmlns:a16="http://schemas.microsoft.com/office/drawing/2014/main" id="{F62A6F6D-C5FD-DCA6-1213-92C7D5A99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446" y="760491"/>
            <a:ext cx="3857807" cy="49939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27E9894D-E327-6563-7C73-0C43E65EB4E3}"/>
              </a:ext>
            </a:extLst>
          </p:cNvPr>
          <p:cNvGrpSpPr/>
          <p:nvPr/>
        </p:nvGrpSpPr>
        <p:grpSpPr>
          <a:xfrm>
            <a:off x="2131855" y="5939073"/>
            <a:ext cx="7836009" cy="1028106"/>
            <a:chOff x="0" y="0"/>
            <a:chExt cx="7334250" cy="1169670"/>
          </a:xfrm>
        </p:grpSpPr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B4759A03-EDC2-FB00-00DE-51CB22C66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0"/>
              <a:ext cx="1562100" cy="11696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Imagem 15">
              <a:extLst>
                <a:ext uri="{FF2B5EF4-FFF2-40B4-BE49-F238E27FC236}">
                  <a16:creationId xmlns:a16="http://schemas.microsoft.com/office/drawing/2014/main" id="{8D793AA5-AD0A-8EAD-0C2C-D80785B45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8800" y="127000"/>
              <a:ext cx="1562100" cy="1039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Imagem 16">
              <a:extLst>
                <a:ext uri="{FF2B5EF4-FFF2-40B4-BE49-F238E27FC236}">
                  <a16:creationId xmlns:a16="http://schemas.microsoft.com/office/drawing/2014/main" id="{D3054C09-BEF3-3145-189C-5EF4A060B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600" y="127000"/>
              <a:ext cx="666750" cy="981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59D20118-2A28-CD0D-BF22-E183E7386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7650"/>
              <a:ext cx="2371725" cy="7251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Imagem 19" descr="Uma imagem com texto, símbolo, logótipo, emblema&#10;&#10;Os conteúdos gerados por IA poderão estar incorretos.">
              <a:extLst>
                <a:ext uri="{FF2B5EF4-FFF2-40B4-BE49-F238E27FC236}">
                  <a16:creationId xmlns:a16="http://schemas.microsoft.com/office/drawing/2014/main" id="{F0A746D7-E878-E265-D23E-358EB7A526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9600" y="127000"/>
              <a:ext cx="1644650" cy="8928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771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D7F2EC-3091-69DF-4E37-7C04A1985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05697147-64F2-0882-BAD8-E3DB7F5AF77A}"/>
              </a:ext>
            </a:extLst>
          </p:cNvPr>
          <p:cNvSpPr/>
          <p:nvPr/>
        </p:nvSpPr>
        <p:spPr>
          <a:xfrm>
            <a:off x="0" y="619432"/>
            <a:ext cx="11353800" cy="76691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00FFFF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5E94B1-4965-AF16-30B7-F46D4A27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>
                <a:solidFill>
                  <a:schemeClr val="bg1"/>
                </a:solidFill>
              </a:rPr>
              <a:t>Subtitle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3963B56D-6DF7-0BBB-3F4E-1B8F03F47D7E}"/>
              </a:ext>
            </a:extLst>
          </p:cNvPr>
          <p:cNvSpPr txBox="1">
            <a:spLocks/>
          </p:cNvSpPr>
          <p:nvPr/>
        </p:nvSpPr>
        <p:spPr>
          <a:xfrm>
            <a:off x="5932967" y="93830"/>
            <a:ext cx="5551111" cy="525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0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Football</a:t>
            </a:r>
            <a:r>
              <a:rPr lang="pt-PT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</a:t>
            </a:r>
            <a:r>
              <a:rPr lang="pt-PT" sz="20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is</a:t>
            </a:r>
            <a:r>
              <a:rPr lang="pt-PT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Medicine 2026</a:t>
            </a:r>
            <a:endParaRPr kumimoji="0" lang="pt-PT" sz="2000" b="1" i="1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Aptos" panose="020B0004020202020204" pitchFamily="34" charset="0"/>
              <a:ea typeface="+mj-ea"/>
              <a:cs typeface="+mj-cs"/>
            </a:endParaRPr>
          </a:p>
        </p:txBody>
      </p:sp>
      <p:sp>
        <p:nvSpPr>
          <p:cNvPr id="29" name="Marcador de Posição de Conteúdo 28">
            <a:extLst>
              <a:ext uri="{FF2B5EF4-FFF2-40B4-BE49-F238E27FC236}">
                <a16:creationId xmlns:a16="http://schemas.microsoft.com/office/drawing/2014/main" id="{61132632-D135-EE90-B64B-1BB86733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20C05E74-1FA9-1CA5-3E3A-FA7F8A34FC26}"/>
              </a:ext>
            </a:extLst>
          </p:cNvPr>
          <p:cNvGrpSpPr/>
          <p:nvPr/>
        </p:nvGrpSpPr>
        <p:grpSpPr>
          <a:xfrm>
            <a:off x="2131855" y="5939073"/>
            <a:ext cx="7836009" cy="1028106"/>
            <a:chOff x="0" y="0"/>
            <a:chExt cx="7334250" cy="1169670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716E3715-2D05-DCCA-8AAD-9FA362277A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0"/>
              <a:ext cx="1562100" cy="11696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DC424930-DC66-180A-5C65-D401CFCB1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8800" y="127000"/>
              <a:ext cx="1562100" cy="1039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3EC02F5D-48EA-9958-E47E-98D2E15C2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600" y="127000"/>
              <a:ext cx="666750" cy="981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A4A60CB4-88C7-33B2-7C89-E25540579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7650"/>
              <a:ext cx="2371725" cy="7251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m 7" descr="Uma imagem com texto, símbolo, logótipo, emblema&#10;&#10;Os conteúdos gerados por IA poderão estar incorretos.">
              <a:extLst>
                <a:ext uri="{FF2B5EF4-FFF2-40B4-BE49-F238E27FC236}">
                  <a16:creationId xmlns:a16="http://schemas.microsoft.com/office/drawing/2014/main" id="{8497ED5E-4376-21E6-76AA-1B9FC0682F5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9600" y="127000"/>
              <a:ext cx="1644650" cy="8928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196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1AF58-6E4F-52CA-B870-CBF50E735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3F449FC5-B3B6-FC11-C622-79A24CF460B7}"/>
              </a:ext>
            </a:extLst>
          </p:cNvPr>
          <p:cNvSpPr/>
          <p:nvPr/>
        </p:nvSpPr>
        <p:spPr>
          <a:xfrm>
            <a:off x="0" y="619432"/>
            <a:ext cx="11353800" cy="76691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00FFFF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581D81-FD33-3EEC-5EB1-D90B63947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>
                <a:solidFill>
                  <a:schemeClr val="bg1"/>
                </a:solidFill>
              </a:rPr>
              <a:t>Subtitle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01C4330A-BD9B-EE2F-F072-D34E27A12989}"/>
              </a:ext>
            </a:extLst>
          </p:cNvPr>
          <p:cNvSpPr txBox="1">
            <a:spLocks/>
          </p:cNvSpPr>
          <p:nvPr/>
        </p:nvSpPr>
        <p:spPr>
          <a:xfrm>
            <a:off x="5932967" y="93830"/>
            <a:ext cx="5551111" cy="525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0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Football</a:t>
            </a:r>
            <a:r>
              <a:rPr lang="pt-PT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</a:t>
            </a:r>
            <a:r>
              <a:rPr lang="pt-PT" sz="20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is</a:t>
            </a:r>
            <a:r>
              <a:rPr lang="pt-PT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Medicine 2026</a:t>
            </a:r>
            <a:endParaRPr kumimoji="0" lang="pt-PT" sz="2000" b="1" i="1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Aptos" panose="020B0004020202020204" pitchFamily="34" charset="0"/>
              <a:ea typeface="+mj-ea"/>
              <a:cs typeface="+mj-cs"/>
            </a:endParaRPr>
          </a:p>
        </p:txBody>
      </p:sp>
      <p:sp>
        <p:nvSpPr>
          <p:cNvPr id="29" name="Marcador de Posição de Conteúdo 28">
            <a:extLst>
              <a:ext uri="{FF2B5EF4-FFF2-40B4-BE49-F238E27FC236}">
                <a16:creationId xmlns:a16="http://schemas.microsoft.com/office/drawing/2014/main" id="{8D4FF1C3-F8EF-1F17-99BC-5A5FB3C38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F6278E8A-4463-E0E5-1128-5C35ADE5AADA}"/>
              </a:ext>
            </a:extLst>
          </p:cNvPr>
          <p:cNvGrpSpPr/>
          <p:nvPr/>
        </p:nvGrpSpPr>
        <p:grpSpPr>
          <a:xfrm>
            <a:off x="2131855" y="5939073"/>
            <a:ext cx="7836009" cy="1028106"/>
            <a:chOff x="0" y="0"/>
            <a:chExt cx="7334250" cy="1169670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D0291985-B912-7AF1-900E-B7BD0E646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0"/>
              <a:ext cx="1562100" cy="11696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5C11E57B-D8AC-771B-F406-586B0C4B9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8800" y="127000"/>
              <a:ext cx="1562100" cy="1039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1FC7982A-B8A5-D570-65F3-F976769E4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600" y="127000"/>
              <a:ext cx="666750" cy="981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F790D20B-51ED-A642-1A7C-9EF7F9ECD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7650"/>
              <a:ext cx="2371725" cy="7251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m 7" descr="Uma imagem com texto, símbolo, logótipo, emblema&#10;&#10;Os conteúdos gerados por IA poderão estar incorretos.">
              <a:extLst>
                <a:ext uri="{FF2B5EF4-FFF2-40B4-BE49-F238E27FC236}">
                  <a16:creationId xmlns:a16="http://schemas.microsoft.com/office/drawing/2014/main" id="{C3DC4798-8D0D-74F2-1912-F3B25D5FD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9600" y="127000"/>
              <a:ext cx="1644650" cy="8928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4571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0F2F0-4523-53DB-6B90-8FAC4C880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75C518D8-7028-7634-BA6E-946B3FBCDD95}"/>
              </a:ext>
            </a:extLst>
          </p:cNvPr>
          <p:cNvSpPr/>
          <p:nvPr/>
        </p:nvSpPr>
        <p:spPr>
          <a:xfrm>
            <a:off x="0" y="619432"/>
            <a:ext cx="11353800" cy="76691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00FFFF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0569DC-BF84-0E9B-C17A-E508ADFE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>
                <a:solidFill>
                  <a:schemeClr val="bg1"/>
                </a:solidFill>
              </a:rPr>
              <a:t>Subtitle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F0C6147B-70D6-D75E-E889-10F587A75D96}"/>
              </a:ext>
            </a:extLst>
          </p:cNvPr>
          <p:cNvSpPr txBox="1">
            <a:spLocks/>
          </p:cNvSpPr>
          <p:nvPr/>
        </p:nvSpPr>
        <p:spPr>
          <a:xfrm>
            <a:off x="5932967" y="93830"/>
            <a:ext cx="5551111" cy="525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0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Football</a:t>
            </a:r>
            <a:r>
              <a:rPr lang="pt-PT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</a:t>
            </a:r>
            <a:r>
              <a:rPr lang="pt-PT" sz="2000" b="1" i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is</a:t>
            </a:r>
            <a:r>
              <a:rPr lang="pt-PT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" panose="020B0004020202020204" pitchFamily="34" charset="0"/>
              </a:rPr>
              <a:t> Medicine 2026</a:t>
            </a:r>
            <a:endParaRPr kumimoji="0" lang="pt-PT" sz="2000" b="1" i="1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Aptos" panose="020B0004020202020204" pitchFamily="34" charset="0"/>
              <a:ea typeface="+mj-ea"/>
              <a:cs typeface="+mj-cs"/>
            </a:endParaRPr>
          </a:p>
        </p:txBody>
      </p:sp>
      <p:sp>
        <p:nvSpPr>
          <p:cNvPr id="29" name="Marcador de Posição de Conteúdo 28">
            <a:extLst>
              <a:ext uri="{FF2B5EF4-FFF2-40B4-BE49-F238E27FC236}">
                <a16:creationId xmlns:a16="http://schemas.microsoft.com/office/drawing/2014/main" id="{57D42825-08C2-E30B-8D71-1F2D9B8FA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F6E1C89D-24CE-3D12-A82E-32D0EA4AE457}"/>
              </a:ext>
            </a:extLst>
          </p:cNvPr>
          <p:cNvGrpSpPr/>
          <p:nvPr/>
        </p:nvGrpSpPr>
        <p:grpSpPr>
          <a:xfrm>
            <a:off x="2131855" y="5939073"/>
            <a:ext cx="7836009" cy="1028106"/>
            <a:chOff x="0" y="0"/>
            <a:chExt cx="7334250" cy="1169670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1B7627B2-2FC0-8727-F1F8-23D779FCD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0"/>
              <a:ext cx="1562100" cy="11696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6D982F0A-DB98-BC2E-A9F0-4984E6B8A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8800" y="127000"/>
              <a:ext cx="1562100" cy="1039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EA348294-0990-52BA-9337-ECE7466F1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600" y="127000"/>
              <a:ext cx="666750" cy="981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B66E120B-7770-E1FC-6A43-F5C209C90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7650"/>
              <a:ext cx="2371725" cy="7251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m 7" descr="Uma imagem com texto, símbolo, logótipo, emblema&#10;&#10;Os conteúdos gerados por IA poderão estar incorretos.">
              <a:extLst>
                <a:ext uri="{FF2B5EF4-FFF2-40B4-BE49-F238E27FC236}">
                  <a16:creationId xmlns:a16="http://schemas.microsoft.com/office/drawing/2014/main" id="{EB54ABFA-1F95-50F7-3512-AC276E6E9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9600" y="127000"/>
              <a:ext cx="1644650" cy="8928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6369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33</Words>
  <Application>Microsoft Office PowerPoint</Application>
  <PresentationFormat>Ecrã Panorâmico</PresentationFormat>
  <Paragraphs>13</Paragraphs>
  <Slides>4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do Office</vt:lpstr>
      <vt:lpstr>Football is Medicine 2026</vt:lpstr>
      <vt:lpstr>Subtitle</vt:lpstr>
      <vt:lpstr>Subtitle</vt:lpstr>
      <vt:lpstr>Subtitle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Santos</dc:creator>
  <cp:lastModifiedBy>Francisco Miguel Fernandes Teixeira</cp:lastModifiedBy>
  <cp:revision>7</cp:revision>
  <dcterms:created xsi:type="dcterms:W3CDTF">2024-03-05T12:48:36Z</dcterms:created>
  <dcterms:modified xsi:type="dcterms:W3CDTF">2025-06-03T14:22:18Z</dcterms:modified>
</cp:coreProperties>
</file>